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9" r:id="rId2"/>
    <p:sldId id="271" r:id="rId3"/>
    <p:sldId id="272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74" r:id="rId13"/>
    <p:sldId id="263" r:id="rId14"/>
    <p:sldId id="267" r:id="rId15"/>
    <p:sldId id="268" r:id="rId16"/>
    <p:sldId id="270" r:id="rId17"/>
    <p:sldId id="265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6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ED71F-B943-4452-916D-7819A019440B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466E3-0F2D-4B6F-A858-6E878DB44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466E3-0F2D-4B6F-A858-6E878DB444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438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96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421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3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0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51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71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5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8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30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7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27973-381A-4EB1-96F6-9F4848C69C5E}" type="datetimeFigureOut">
              <a:rPr lang="ru-RU" smtClean="0"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0C2E4-F795-4BA5-851C-7E8EEF31C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4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0"/>
            <a:ext cx="10831156" cy="6930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4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-99392"/>
            <a:ext cx="11841474" cy="705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2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661423" cy="680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371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aliya\Desktop\моем руки правиль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71399"/>
            <a:ext cx="9665403" cy="683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27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5910186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525000" cy="147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329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7203"/>
            <a:ext cx="102407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544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99392"/>
            <a:ext cx="10654997" cy="799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915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885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022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99392"/>
            <a:ext cx="5910186" cy="108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725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-99392"/>
            <a:ext cx="12500306" cy="727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84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932089" cy="720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01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10537130" cy="744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39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3" y="1124743"/>
            <a:ext cx="4606631" cy="491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911601" cy="491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35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884734"/>
            <a:ext cx="4920530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99" y="884734"/>
            <a:ext cx="4678386" cy="492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4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07506"/>
            <a:ext cx="9851215" cy="696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04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08504" cy="644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36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782" cy="619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645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343613" cy="660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57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</Words>
  <Application>Microsoft Office PowerPoint</Application>
  <PresentationFormat>Экран (4:3)</PresentationFormat>
  <Paragraphs>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Богданова Елена</dc:creator>
  <cp:lastModifiedBy>User230</cp:lastModifiedBy>
  <cp:revision>4</cp:revision>
  <dcterms:created xsi:type="dcterms:W3CDTF">2020-08-21T06:26:34Z</dcterms:created>
  <dcterms:modified xsi:type="dcterms:W3CDTF">2020-10-02T14:06:07Z</dcterms:modified>
</cp:coreProperties>
</file>